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4" r:id="rId5"/>
    <p:sldId id="265" r:id="rId6"/>
    <p:sldId id="289" r:id="rId7"/>
    <p:sldId id="266" r:id="rId8"/>
    <p:sldId id="267" r:id="rId9"/>
    <p:sldId id="260" r:id="rId10"/>
    <p:sldId id="261" r:id="rId11"/>
    <p:sldId id="262" r:id="rId12"/>
    <p:sldId id="269" r:id="rId13"/>
    <p:sldId id="291" r:id="rId14"/>
    <p:sldId id="290" r:id="rId15"/>
    <p:sldId id="272" r:id="rId16"/>
    <p:sldId id="273" r:id="rId17"/>
    <p:sldId id="268" r:id="rId18"/>
    <p:sldId id="276" r:id="rId19"/>
    <p:sldId id="277" r:id="rId20"/>
    <p:sldId id="278" r:id="rId21"/>
    <p:sldId id="288" r:id="rId22"/>
    <p:sldId id="287" r:id="rId23"/>
    <p:sldId id="279" r:id="rId24"/>
    <p:sldId id="280" r:id="rId25"/>
    <p:sldId id="286" r:id="rId26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26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82C85-65CD-488B-8897-2EFA3FE030F2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B5C96-2531-4BB6-A815-F0E2CED6C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14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B5C96-2531-4BB6-A815-F0E2CED6C46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36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B5C96-2531-4BB6-A815-F0E2CED6C46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97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B5C96-2531-4BB6-A815-F0E2CED6C46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45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B5C96-2531-4BB6-A815-F0E2CED6C46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29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B5C96-2531-4BB6-A815-F0E2CED6C46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Ставрополе</a:t>
            </a:r>
            <a:r>
              <a:rPr lang="ru-RU" baseline="0" dirty="0"/>
              <a:t> средняя цена кг говядины на развес составляет 390 рублей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B5C96-2531-4BB6-A815-F0E2CED6C46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8760" y="1124744"/>
            <a:ext cx="8602897" cy="2952328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АНАЛИЗ</a:t>
            </a:r>
            <a:br>
              <a:rPr lang="ru-RU" b="1" i="1" dirty="0">
                <a:latin typeface="Bookman Old Style" panose="02050604050505020204" pitchFamily="18" charset="0"/>
              </a:rPr>
            </a:br>
            <a:r>
              <a:rPr lang="ru-RU" b="1" i="1" dirty="0">
                <a:latin typeface="Bookman Old Style" panose="02050604050505020204" pitchFamily="18" charset="0"/>
              </a:rPr>
              <a:t>РЫНКА</a:t>
            </a:r>
            <a:br>
              <a:rPr lang="ru-RU" b="1" i="1" dirty="0">
                <a:latin typeface="Bookman Old Style" panose="02050604050505020204" pitchFamily="18" charset="0"/>
              </a:rPr>
            </a:br>
            <a:r>
              <a:rPr lang="ru-RU" b="1" i="1" dirty="0">
                <a:latin typeface="Bookman Old Style" panose="02050604050505020204" pitchFamily="18" charset="0"/>
              </a:rPr>
              <a:t>ГОВЯДИНЫ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869160"/>
            <a:ext cx="3023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/>
              <a:t>Выполнил:</a:t>
            </a:r>
            <a:endParaRPr lang="ru-RU" b="1" i="1" dirty="0"/>
          </a:p>
          <a:p>
            <a:pPr algn="r"/>
            <a:r>
              <a:rPr lang="ru-RU" b="1" i="1" dirty="0" smtClean="0"/>
              <a:t>Иванов Иван</a:t>
            </a:r>
            <a:endParaRPr lang="ru-RU" b="1" i="1" dirty="0"/>
          </a:p>
          <a:p>
            <a:pPr algn="r"/>
            <a:r>
              <a:rPr lang="ru-RU" b="1" i="1" dirty="0" smtClean="0"/>
              <a:t>1 курс 19К-9-1 </a:t>
            </a:r>
            <a:r>
              <a:rPr lang="ru-RU" b="1" i="1" dirty="0"/>
              <a:t>группа </a:t>
            </a:r>
            <a:r>
              <a:rPr lang="ru-RU" b="1" i="1" dirty="0" smtClean="0"/>
              <a:t> направление «Коммерция»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153175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/>
              <a:t>По оперативным данным  управления федеральной службы государственной статистики по  Ставропольского края численность поголовья сельскохозяйственных животных на 01 января 2018 года  по сравнению с аналогичным периодом 2017 года составила: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2641600"/>
            <a:ext cx="9010650" cy="205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044245"/>
              </p:ext>
            </p:extLst>
          </p:nvPr>
        </p:nvGraphicFramePr>
        <p:xfrm>
          <a:off x="0" y="4869160"/>
          <a:ext cx="9144000" cy="590778"/>
        </p:xfrm>
        <a:graphic>
          <a:graphicData uri="http://schemas.openxmlformats.org/drawingml/2006/table">
            <a:tbl>
              <a:tblPr/>
              <a:tblGrid>
                <a:gridCol w="2377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1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69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0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23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6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Производство говядины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2965" marR="62965" marT="21069" marB="210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50,6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2965" marR="62965" marT="21069" marB="210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94,6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2965" marR="62965" marT="21069" marB="210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11,5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2965" marR="62965" marT="21069" marB="210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115,1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2965" marR="62965" marT="21069" marB="210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6,7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2965" marR="62965" marT="21069" marB="210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108,6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2965" marR="62965" marT="21069" marB="210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123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5672041" cy="2760922"/>
          </a:xfrm>
        </p:spPr>
        <p:txBody>
          <a:bodyPr>
            <a:noAutofit/>
          </a:bodyPr>
          <a:lstStyle/>
          <a:p>
            <a:r>
              <a:rPr lang="ru-RU" sz="2400" b="1" dirty="0"/>
              <a:t>Основную массу говядины в нашем крае получают от скота молочных и комбинированных пород.</a:t>
            </a:r>
            <a:br>
              <a:rPr lang="ru-RU" sz="2400" b="1" dirty="0"/>
            </a:br>
            <a:r>
              <a:rPr lang="ru-RU" sz="2400" b="1" dirty="0"/>
              <a:t>Цикл содержания животных состоит: </a:t>
            </a:r>
            <a:br>
              <a:rPr lang="ru-RU" sz="2400" b="1" dirty="0"/>
            </a:br>
            <a:r>
              <a:rPr lang="ru-RU" sz="2400" b="1" dirty="0"/>
              <a:t> I период - подготовки и интенсивного выращивания в течение 115 дней (до 4-месячного возраста); </a:t>
            </a:r>
            <a:br>
              <a:rPr lang="ru-RU" sz="2400" b="1" dirty="0"/>
            </a:br>
            <a:r>
              <a:rPr lang="ru-RU" sz="2400" b="1" dirty="0"/>
              <a:t> II период - интенсивного </a:t>
            </a:r>
            <a:r>
              <a:rPr lang="ru-RU" sz="2400" b="1" dirty="0" err="1"/>
              <a:t>доращивания</a:t>
            </a:r>
            <a:r>
              <a:rPr lang="ru-RU" sz="2400" b="1" dirty="0"/>
              <a:t> и откорма (277 дней, с 4 до 13 месяцев). Общий прирост живой массы за 392 дня составляет 405 кг (среднесуточный прирост 1033 г).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36712"/>
            <a:ext cx="334786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11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835" y="2041701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/>
              <a:t>ПРОИЗВОДИТЕЛИ </a:t>
            </a:r>
            <a:br>
              <a:rPr lang="ru-RU" sz="4800" b="1" dirty="0"/>
            </a:br>
            <a:r>
              <a:rPr lang="ru-RU" sz="4800" b="1" dirty="0"/>
              <a:t>ГОВЯДИНЫ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71129"/>
            <a:ext cx="4824536" cy="2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7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06B981-8719-415E-9002-5A179104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980728"/>
            <a:ext cx="90487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16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BA55D4-FC29-42C6-BBE1-84C61AE20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89"/>
            <a:ext cx="9144000" cy="636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2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/>
          <a:lstStyle/>
          <a:p>
            <a:r>
              <a:rPr lang="ru-RU" b="1" dirty="0"/>
              <a:t>МИРАТОРГ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 b="19776"/>
          <a:stretch/>
        </p:blipFill>
        <p:spPr>
          <a:xfrm>
            <a:off x="251520" y="2060848"/>
            <a:ext cx="4149080" cy="2798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55" y="2060848"/>
            <a:ext cx="4572000" cy="3271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96952"/>
            <a:ext cx="1648865" cy="2197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509120"/>
            <a:ext cx="2080913" cy="20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89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АГРОКОМПЛЕКС (Краснодарский край)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07" y="1700808"/>
            <a:ext cx="2411760" cy="14528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3206849" cy="3206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82174"/>
            <a:ext cx="4026024" cy="29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4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3586410"/>
          </a:xfrm>
        </p:spPr>
        <p:txBody>
          <a:bodyPr/>
          <a:lstStyle/>
          <a:p>
            <a:r>
              <a:rPr lang="ru-RU" b="1" dirty="0"/>
              <a:t>АГРОПРОДУКТ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Ставропольский край, </a:t>
            </a:r>
            <a:r>
              <a:rPr lang="ru-RU" dirty="0" err="1"/>
              <a:t>Шпаковский</a:t>
            </a:r>
            <a:r>
              <a:rPr lang="ru-RU" dirty="0"/>
              <a:t> район, г. Михайловск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96952"/>
            <a:ext cx="21907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78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492896"/>
            <a:ext cx="7293496" cy="1143000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Балахоновский</a:t>
            </a:r>
            <a:r>
              <a:rPr lang="ru-RU" b="1" dirty="0"/>
              <a:t> мясокомбинат ООО Европа</a:t>
            </a:r>
            <a:br>
              <a:rPr lang="ru-RU" b="1" dirty="0"/>
            </a:br>
            <a:r>
              <a:rPr lang="ru-RU" dirty="0"/>
              <a:t>Ставропольский край, </a:t>
            </a:r>
            <a:r>
              <a:rPr lang="ru-RU" dirty="0" err="1"/>
              <a:t>Кочубеевский</a:t>
            </a:r>
            <a:r>
              <a:rPr lang="ru-RU" dirty="0"/>
              <a:t> район, село Кочубеевское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giphy (1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286256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86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/>
              <a:t>ЦЕНЫ</a:t>
            </a:r>
          </a:p>
        </p:txBody>
      </p:sp>
      <p:pic>
        <p:nvPicPr>
          <p:cNvPr id="3" name="Рисунок 2" descr="phpY1Rhk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857496"/>
            <a:ext cx="4785646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4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5122912" cy="2376264"/>
          </a:xfrm>
        </p:spPr>
        <p:txBody>
          <a:bodyPr>
            <a:noAutofit/>
          </a:bodyPr>
          <a:lstStyle/>
          <a:p>
            <a:r>
              <a:rPr lang="ru-RU" sz="2400" b="1" dirty="0"/>
              <a:t>В настоящее время ситуация в животноводческой отрасли России сложилась непростая. Наблюдается увеличение внутреннего производства свинины и снижение производства говядины. Эта тенденция может продолжиться, так как инвестиционных проектов по производству говядины в России нет – в противовес настоящему буму в свиноводстве.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44824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8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428868"/>
            <a:ext cx="5286412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По оперативным данным министерства сельского хозяйства Ставропольского края, организаций пищевой и перерабатывающей промышленности  Ставропольского края по состоянию на 29 ноября 2017 года оптово-отпускные </a:t>
            </a:r>
            <a:r>
              <a:rPr lang="ru-RU" sz="2400" b="1" i="1" u="sng" dirty="0"/>
              <a:t>цены на говядину в убойной весе составили 207,0 тыс. рублей за тонну, что на 3,5 % выше, чем в 2016 году.</a:t>
            </a:r>
          </a:p>
        </p:txBody>
      </p:sp>
      <p:pic>
        <p:nvPicPr>
          <p:cNvPr id="3" name="Рисунок 2" descr="1466874315_175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14686"/>
            <a:ext cx="2981325" cy="3333750"/>
          </a:xfrm>
          <a:prstGeom prst="rect">
            <a:avLst/>
          </a:prstGeom>
        </p:spPr>
      </p:pic>
      <p:pic>
        <p:nvPicPr>
          <p:cNvPr id="4" name="Рисунок 3" descr="1466874315_175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62675" y="3524250"/>
            <a:ext cx="29813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40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F6A04-09C1-40BB-BFB8-C98741692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857500"/>
            <a:ext cx="8229600" cy="1651620"/>
          </a:xfrm>
        </p:spPr>
        <p:txBody>
          <a:bodyPr>
            <a:noAutofit/>
          </a:bodyPr>
          <a:lstStyle/>
          <a:p>
            <a:pPr algn="r"/>
            <a:r>
              <a:rPr lang="ru-RU" sz="2400" b="1" dirty="0"/>
              <a:t>Стоимость без НДС живого веса – </a:t>
            </a:r>
            <a:r>
              <a:rPr lang="ru-RU" sz="2400" b="1" dirty="0">
                <a:solidFill>
                  <a:srgbClr val="FF0000"/>
                </a:solidFill>
              </a:rPr>
              <a:t>110,41 тыс. руб./т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Говядина тушами оптом составило - </a:t>
            </a:r>
            <a:r>
              <a:rPr lang="ru-RU" sz="2400" b="1" dirty="0">
                <a:solidFill>
                  <a:srgbClr val="FF0000"/>
                </a:solidFill>
              </a:rPr>
              <a:t>204,55 тыс. руб./т.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Стоимость кг говядины в магазинах  – </a:t>
            </a:r>
            <a:r>
              <a:rPr lang="ru-RU" sz="2400" b="1" dirty="0">
                <a:solidFill>
                  <a:srgbClr val="FF0000"/>
                </a:solidFill>
              </a:rPr>
              <a:t>322,69 руб./кг.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Средняя стоимость по контрактам взлетела на 14,8% и равнялась 3731,7 </a:t>
            </a:r>
            <a:r>
              <a:rPr lang="ru-RU" sz="2400" b="1" dirty="0" err="1"/>
              <a:t>долл</a:t>
            </a:r>
            <a:r>
              <a:rPr lang="ru-RU" sz="2400" b="1" dirty="0"/>
              <a:t>/т. Рост экспорта достиг черты 0,9 тыс. т, что в 1,8 раза больше минувшего года. За рубежом отмечается снижение стоимости в размере 0,1%.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i="1" dirty="0"/>
              <a:t>Данные сайта ИСТРА ПРОДУКТ</a:t>
            </a:r>
          </a:p>
        </p:txBody>
      </p:sp>
    </p:spTree>
    <p:extLst>
      <p:ext uri="{BB962C8B-B14F-4D97-AF65-F5344CB8AC3E}">
        <p14:creationId xmlns:p14="http://schemas.microsoft.com/office/powerpoint/2010/main" val="2617426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55B2F-D4A4-4487-91B0-3399C6F63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916832"/>
            <a:ext cx="8229600" cy="374441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/>
              <a:t>В Ставрополе установилась наивысшая средняя цена на говядину, баранину и куры. На свинину наивысшая цена в Буденновске.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ru-RU" sz="2000" b="1" dirty="0"/>
              <a:t>В Сочи прошёл инвестиционный форум «СОЧИ 2019», на котором представителями Ставропольского края было подписано соглашение с АО «Российский экспортный форум».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Также, губернатором Ставрополья было поручено: «Реализовать масштабные планы, прежде всего, связанные с реализацией национальных проектов в арго-промышленных комплексах, в промышленности, в сфере малого и среднего бизнеса». По сообщению Министерства сельского хозяйства Ставропольского края, в рамках последних событий, было принято решение увеличить объёмы экспорта.</a:t>
            </a:r>
            <a:br>
              <a:rPr lang="ru-RU" sz="2000" b="1" dirty="0"/>
            </a:br>
            <a:r>
              <a:rPr lang="ru-RU" sz="2000" b="1" dirty="0"/>
              <a:t> Перспективный пример - </a:t>
            </a:r>
            <a:r>
              <a:rPr lang="ru-RU" sz="2000" b="1" dirty="0" err="1"/>
              <a:t>агрокомпании</a:t>
            </a:r>
            <a:r>
              <a:rPr lang="ru-RU" sz="2000" b="1" dirty="0"/>
              <a:t> «Ресурс», которые наладили экспорт мяса птицы в более чем 30 стран Западной Африки и Юго-Восточной Азии. Уже в 2018 году было поставлено больше 13 тысяч тонн продукции.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84094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285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Высокая цена говядины как по Ставропольскому краю, так и в целом по России приводит к сокращению объема реализации. </a:t>
            </a:r>
          </a:p>
        </p:txBody>
      </p:sp>
      <p:pic>
        <p:nvPicPr>
          <p:cNvPr id="3" name="Рисунок 2" descr="vgif-ru-2249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3357562"/>
            <a:ext cx="5334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83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Средняя цена на говядину по данным МИНИСТЕРСТВА С/Х ХОЗЯЙСТВА по России в 2018 году составила 318,25 </a:t>
            </a:r>
            <a:r>
              <a:rPr lang="ru-RU" sz="3200" b="1" dirty="0" err="1"/>
              <a:t>руб</a:t>
            </a:r>
            <a:r>
              <a:rPr lang="ru-RU" sz="3200" b="1" dirty="0"/>
              <a:t>/кг.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3108" y="3143248"/>
            <a:ext cx="4857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 Ставрополе средняя цена кг говядины на развес составляет 390 рублей</a:t>
            </a:r>
          </a:p>
        </p:txBody>
      </p:sp>
      <p:pic>
        <p:nvPicPr>
          <p:cNvPr id="4" name="Рисунок 3" descr="33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3214686"/>
            <a:ext cx="2096387" cy="2857496"/>
          </a:xfrm>
          <a:prstGeom prst="rect">
            <a:avLst/>
          </a:prstGeom>
        </p:spPr>
      </p:pic>
      <p:pic>
        <p:nvPicPr>
          <p:cNvPr id="5" name="Рисунок 4" descr="35fae4b53141671702a134129fb5d029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714884"/>
            <a:ext cx="2630239" cy="174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99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/>
              <a:t>Спасибо за внимание!</a:t>
            </a:r>
          </a:p>
        </p:txBody>
      </p:sp>
      <p:pic>
        <p:nvPicPr>
          <p:cNvPr id="3" name="Рисунок 2" descr="korova-animatsionnaya-kartinka-027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3214686"/>
            <a:ext cx="3071834" cy="30718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70080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Сегодня наиболее стабильное положение в России занимают компании, ориентированные на выпуск продуктов нижней ценовой категории – пельменей, сосисок, колбас.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80" y="3466833"/>
            <a:ext cx="4608512" cy="3157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78">
            <a:off x="6477030" y="3518514"/>
            <a:ext cx="2492775" cy="1384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7414">
            <a:off x="361324" y="3608969"/>
            <a:ext cx="2549433" cy="16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16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936" y="2083443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/>
              <a:t>Рынок говядины существенно отличается от рынка птицы или свинины. Данные отличия диктует импорт говядины.  Например, перебой поставок говядины из Республики Беларусь создает дефицит в отдельных регионах.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6" y="4221088"/>
            <a:ext cx="2232248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87" y="4168792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20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45224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/>
              <a:t>Рис. Структура импорта говядины в Россию в 2017 году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7"/>
          <a:stretch/>
        </p:blipFill>
        <p:spPr>
          <a:xfrm>
            <a:off x="1835696" y="404664"/>
            <a:ext cx="5472608" cy="505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7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E0B0AA-DE1B-4018-A05F-4DBEDFE0F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2" y="482015"/>
            <a:ext cx="8173576" cy="53927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98DCD-5D18-4BC0-9C21-3B92DDA2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877272"/>
            <a:ext cx="8229600" cy="566936"/>
          </a:xfrm>
        </p:spPr>
        <p:txBody>
          <a:bodyPr>
            <a:normAutofit/>
          </a:bodyPr>
          <a:lstStyle/>
          <a:p>
            <a:r>
              <a:rPr lang="ru-RU" sz="2800" b="1" dirty="0"/>
              <a:t>Рис. Объем импорта говядины, </a:t>
            </a:r>
            <a:r>
              <a:rPr lang="ru-RU" sz="2800" b="1" dirty="0" err="1"/>
              <a:t>тыс.тонн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3823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620" y="1556792"/>
            <a:ext cx="6768752" cy="1143000"/>
          </a:xfrm>
        </p:spPr>
        <p:txBody>
          <a:bodyPr>
            <a:noAutofit/>
          </a:bodyPr>
          <a:lstStyle/>
          <a:p>
            <a:r>
              <a:rPr lang="ru-RU" sz="4800" b="1" dirty="0"/>
              <a:t>Потребление и </a:t>
            </a:r>
            <a:br>
              <a:rPr lang="ru-RU" sz="4800" b="1" dirty="0"/>
            </a:br>
            <a:r>
              <a:rPr lang="ru-RU" sz="4800" b="1" dirty="0"/>
              <a:t>производство </a:t>
            </a:r>
            <a:br>
              <a:rPr lang="ru-RU" sz="4800" b="1" dirty="0"/>
            </a:br>
            <a:r>
              <a:rPr lang="ru-RU" sz="4800" b="1" dirty="0"/>
              <a:t>говядины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29000"/>
            <a:ext cx="4824536" cy="2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5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64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По данным ФАО потребление мяса в мире на душу населения составляет около 42 кг, при этом в развитых странах – более 82,  развивающихся – около 30 кг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77" y="2348880"/>
            <a:ext cx="5108575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620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06058"/>
            <a:ext cx="5291856" cy="458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955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347</Words>
  <Application>Microsoft Office PowerPoint</Application>
  <PresentationFormat>Экран (4:3)</PresentationFormat>
  <Paragraphs>40</Paragraphs>
  <Slides>25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Bookman Old Style</vt:lpstr>
      <vt:lpstr>Calibri</vt:lpstr>
      <vt:lpstr>Times New Roman</vt:lpstr>
      <vt:lpstr>Тема Office</vt:lpstr>
      <vt:lpstr>АНАЛИЗ РЫНКА ГОВЯДИНЫ</vt:lpstr>
      <vt:lpstr>В настоящее время ситуация в животноводческой отрасли России сложилась непростая. Наблюдается увеличение внутреннего производства свинины и снижение производства говядины. Эта тенденция может продолжиться, так как инвестиционных проектов по производству говядины в России нет – в противовес настоящему буму в свиноводстве.</vt:lpstr>
      <vt:lpstr>Сегодня наиболее стабильное положение в России занимают компании, ориентированные на выпуск продуктов нижней ценовой категории – пельменей, сосисок, колбас.</vt:lpstr>
      <vt:lpstr>Рынок говядины существенно отличается от рынка птицы или свинины. Данные отличия диктует импорт говядины.  Например, перебой поставок говядины из Республики Беларусь создает дефицит в отдельных регионах.</vt:lpstr>
      <vt:lpstr>Рис. Структура импорта говядины в Россию в 2017 году</vt:lpstr>
      <vt:lpstr>Рис. Объем импорта говядины, тыс.тонн</vt:lpstr>
      <vt:lpstr>Потребление и  производство  говядины</vt:lpstr>
      <vt:lpstr>По данным ФАО потребление мяса в мире на душу населения составляет около 42 кг, при этом в развитых странах – более 82,  развивающихся – около 30 кг</vt:lpstr>
      <vt:lpstr>Презентация PowerPoint</vt:lpstr>
      <vt:lpstr>По оперативным данным  управления федеральной службы государственной статистики по  Ставропольского края численность поголовья сельскохозяйственных животных на 01 января 2018 года  по сравнению с аналогичным периодом 2017 года составила:</vt:lpstr>
      <vt:lpstr>Основную массу говядины в нашем крае получают от скота молочных и комбинированных пород. Цикл содержания животных состоит:   I период - подготовки и интенсивного выращивания в течение 115 дней (до 4-месячного возраста);   II период - интенсивного доращивания и откорма (277 дней, с 4 до 13 месяцев). Общий прирост живой массы за 392 дня составляет 405 кг (среднесуточный прирост 1033 г). </vt:lpstr>
      <vt:lpstr>ПРОИЗВОДИТЕЛИ  ГОВЯДИНЫ</vt:lpstr>
      <vt:lpstr>Презентация PowerPoint</vt:lpstr>
      <vt:lpstr>Презентация PowerPoint</vt:lpstr>
      <vt:lpstr>МИРАТОРГ</vt:lpstr>
      <vt:lpstr>АГРОКОМПЛЕКС (Краснодарский край)</vt:lpstr>
      <vt:lpstr>АГРОПРОДУКТ Ставропольский край, Шпаковский район, г. Михайловск</vt:lpstr>
      <vt:lpstr>Балахоновский мясокомбинат ООО Европа Ставропольский край, Кочубеевский район, село Кочубеевское </vt:lpstr>
      <vt:lpstr>ЦЕНЫ</vt:lpstr>
      <vt:lpstr>По оперативным данным министерства сельского хозяйства Ставропольского края, организаций пищевой и перерабатывающей промышленности  Ставропольского края по состоянию на 29 ноября 2017 года оптово-отпускные цены на говядину в убойной весе составили 207,0 тыс. рублей за тонну, что на 3,5 % выше, чем в 2016 году.</vt:lpstr>
      <vt:lpstr>Стоимость без НДС живого веса – 110,41 тыс. руб./т  Говядина тушами оптом составило - 204,55 тыс. руб./т.   Стоимость кг говядины в магазинах  – 322,69 руб./кг.   Средняя стоимость по контрактам взлетела на 14,8% и равнялась 3731,7 долл/т. Рост экспорта достиг черты 0,9 тыс. т, что в 1,8 раза больше минувшего года. За рубежом отмечается снижение стоимости в размере 0,1%.   Данные сайта ИСТРА ПРОДУКТ</vt:lpstr>
      <vt:lpstr>В Ставрополе установилась наивысшая средняя цена на говядину, баранину и куры. На свинину наивысшая цена в Буденновске.  В Сочи прошёл инвестиционный форум «СОЧИ 2019», на котором представителями Ставропольского края было подписано соглашение с АО «Российский экспортный форум».  Также, губернатором Ставрополья было поручено: «Реализовать масштабные планы, прежде всего, связанные с реализацией национальных проектов в арго-промышленных комплексах, в промышленности, в сфере малого и среднего бизнеса». По сообщению Министерства сельского хозяйства Ставропольского края, в рамках последних событий, было принято решение увеличить объёмы экспорта.  Перспективный пример - агрокомпании «Ресурс», которые наладили экспорт мяса птицы в более чем 30 стран Западной Африки и Юго-Восточной Азии. Уже в 2018 году было поставлено больше 13 тысяч тонн продукции.  </vt:lpstr>
      <vt:lpstr>Высокая цена говядины как по Ставропольскому краю, так и в целом по России приводит к сокращению объема реализации. </vt:lpstr>
      <vt:lpstr>Средняя цена на говядину по данным МИНИСТЕРСТВА С/Х ХОЗЯЙСТВА по России в 2018 году составила 318,25 руб/кг.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РЫНКА ГОВЯДИНЫ</dc:title>
  <dc:creator>User</dc:creator>
  <cp:lastModifiedBy>экономика</cp:lastModifiedBy>
  <cp:revision>24</cp:revision>
  <cp:lastPrinted>2019-03-04T17:14:14Z</cp:lastPrinted>
  <dcterms:created xsi:type="dcterms:W3CDTF">2018-03-15T14:03:33Z</dcterms:created>
  <dcterms:modified xsi:type="dcterms:W3CDTF">2021-01-26T18:10:20Z</dcterms:modified>
</cp:coreProperties>
</file>